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9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78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18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7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95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77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0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61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0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9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00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12/25/2023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23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fonts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56439-F4E3-D54F-9416-42ABDCE1D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וידאו 3" descr="Bulle de texte">
            <a:extLst>
              <a:ext uri="{FF2B5EF4-FFF2-40B4-BE49-F238E27FC236}">
                <a16:creationId xmlns:a16="http://schemas.microsoft.com/office/drawing/2014/main" id="{7E20750D-BD9A-1F57-6F4D-35EA8B2AF3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485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A18F7AA-7C9D-43CC-9BEB-26D1913F8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8785" y="98759"/>
            <a:ext cx="7983941" cy="257100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HTML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EB05352-20D2-00D8-28DA-B729A9F88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3972" y="2539052"/>
            <a:ext cx="7533565" cy="88994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25.12.23</a:t>
            </a:r>
          </a:p>
        </p:txBody>
      </p:sp>
    </p:spTree>
    <p:extLst>
      <p:ext uri="{BB962C8B-B14F-4D97-AF65-F5344CB8AC3E}">
        <p14:creationId xmlns:p14="http://schemas.microsoft.com/office/powerpoint/2010/main" val="70299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8F83ABF-1555-9362-5584-22DAEB21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3" y="0"/>
            <a:ext cx="9076329" cy="1064277"/>
          </a:xfrm>
        </p:spPr>
        <p:txBody>
          <a:bodyPr/>
          <a:lstStyle/>
          <a:p>
            <a:pPr algn="ctr"/>
            <a:r>
              <a:rPr lang="en-US" dirty="0"/>
              <a:t>CSS Selectors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A40F5F3-6EEB-2E77-0A59-9B6B3598B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4" y="1520983"/>
            <a:ext cx="9076329" cy="4377430"/>
          </a:xfrm>
        </p:spPr>
        <p:txBody>
          <a:bodyPr>
            <a:normAutofit/>
          </a:bodyPr>
          <a:lstStyle/>
          <a:p>
            <a:r>
              <a:rPr lang="en-US" dirty="0"/>
              <a:t>JavaScript Use the Same Selectors!</a:t>
            </a:r>
          </a:p>
          <a:p>
            <a:pPr algn="r" rtl="1"/>
            <a:r>
              <a:rPr lang="en-US" dirty="0"/>
              <a:t> -   div h1 {} </a:t>
            </a:r>
            <a:r>
              <a:rPr lang="he-IL" dirty="0">
                <a:sym typeface="Wingdings" panose="05000000000000000000" pitchFamily="2" charset="2"/>
              </a:rPr>
              <a:t>כל המופעים של </a:t>
            </a:r>
            <a:r>
              <a:rPr lang="en-US" dirty="0">
                <a:sym typeface="Wingdings" panose="05000000000000000000" pitchFamily="2" charset="2"/>
              </a:rPr>
              <a:t>h1 </a:t>
            </a:r>
            <a:r>
              <a:rPr lang="he-IL" dirty="0">
                <a:sym typeface="Wingdings" panose="05000000000000000000" pitchFamily="2" charset="2"/>
              </a:rPr>
              <a:t> שנמצאים ב- </a:t>
            </a:r>
            <a:r>
              <a:rPr lang="en-US" dirty="0">
                <a:sym typeface="Wingdings" panose="05000000000000000000" pitchFamily="2" charset="2"/>
              </a:rPr>
              <a:t>Div</a:t>
            </a:r>
          </a:p>
          <a:p>
            <a:pPr algn="r" rtl="1"/>
            <a:r>
              <a:rPr lang="en-US" dirty="0">
                <a:sym typeface="Wingdings" panose="05000000000000000000" pitchFamily="2" charset="2"/>
              </a:rPr>
              <a:t>Div &gt; h1</a:t>
            </a:r>
            <a:r>
              <a:rPr lang="he-IL" dirty="0">
                <a:sym typeface="Wingdings" panose="05000000000000000000" pitchFamily="2" charset="2"/>
              </a:rPr>
              <a:t> – עצב את הילדים ולא את הנכדים.</a:t>
            </a:r>
          </a:p>
          <a:p>
            <a:pPr algn="l"/>
            <a:r>
              <a:rPr lang="en-US" dirty="0">
                <a:sym typeface="Wingdings" panose="05000000000000000000" pitchFamily="2" charset="2"/>
              </a:rPr>
              <a:t>&lt;div&gt;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&lt;h1&gt;&lt;/h1&gt;  Child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&lt;h1&gt;&lt;/h1&gt;  Child</a:t>
            </a:r>
          </a:p>
          <a:p>
            <a:pPr lvl="1"/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&lt;header&gt;</a:t>
            </a:r>
          </a:p>
          <a:p>
            <a:pPr lvl="1"/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	&lt;h1&gt;&lt;/h1&gt;  Grandchild</a:t>
            </a:r>
          </a:p>
          <a:p>
            <a:pPr lvl="1"/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&lt;/header&gt;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&lt;h1&gt;&lt;/h1&gt;  Child</a:t>
            </a:r>
            <a:endParaRPr lang="en-US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&lt;/div&gt;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209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0DF22E-2679-1E1B-2C08-992456C89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3" y="90455"/>
            <a:ext cx="9076329" cy="1064277"/>
          </a:xfrm>
        </p:spPr>
        <p:txBody>
          <a:bodyPr/>
          <a:lstStyle/>
          <a:p>
            <a:pPr algn="ctr"/>
            <a:r>
              <a:rPr lang="en-US" dirty="0"/>
              <a:t>Fonts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8F03D97-0126-C0DB-EFA7-06A4324C0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4" y="1294647"/>
            <a:ext cx="9076329" cy="4603766"/>
          </a:xfrm>
        </p:spPr>
        <p:txBody>
          <a:bodyPr>
            <a:normAutofit lnSpcReduction="10000"/>
          </a:bodyPr>
          <a:lstStyle/>
          <a:p>
            <a:pPr algn="r" rtl="1"/>
            <a:r>
              <a:rPr lang="he-IL" dirty="0"/>
              <a:t>על גופנים יש זכויות יוצרים.</a:t>
            </a:r>
          </a:p>
          <a:p>
            <a:pPr algn="r" rtl="1"/>
            <a:r>
              <a:rPr lang="he-IL" dirty="0"/>
              <a:t>גופנים נמכרים לפי משקל.</a:t>
            </a:r>
            <a:endParaRPr lang="en-US" dirty="0"/>
          </a:p>
          <a:p>
            <a:pPr algn="r" rtl="1"/>
            <a:endParaRPr lang="en-US" dirty="0"/>
          </a:p>
          <a:p>
            <a:pPr marL="0" indent="0" algn="ctr" rtl="1">
              <a:buNone/>
            </a:pPr>
            <a:r>
              <a:rPr lang="en-US" sz="19900" dirty="0"/>
              <a:t>T </a:t>
            </a:r>
            <a:r>
              <a:rPr lang="en-US" sz="199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19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77D117A-1494-4D1D-CC96-E3B0C1185316}"/>
              </a:ext>
            </a:extLst>
          </p:cNvPr>
          <p:cNvSpPr txBox="1"/>
          <p:nvPr/>
        </p:nvSpPr>
        <p:spPr>
          <a:xfrm>
            <a:off x="3938060" y="5040133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Serif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D75AA24-CEBE-6541-150E-4CD408DA6E76}"/>
              </a:ext>
            </a:extLst>
          </p:cNvPr>
          <p:cNvSpPr txBox="1"/>
          <p:nvPr/>
        </p:nvSpPr>
        <p:spPr>
          <a:xfrm>
            <a:off x="5594230" y="5008444"/>
            <a:ext cx="1962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Sans- Serif</a:t>
            </a:r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E021DB6F-AC3C-BEA2-0223-DDCC71541619}"/>
              </a:ext>
            </a:extLst>
          </p:cNvPr>
          <p:cNvSpPr/>
          <p:nvPr/>
        </p:nvSpPr>
        <p:spPr>
          <a:xfrm>
            <a:off x="3414840" y="3252458"/>
            <a:ext cx="523220" cy="5232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0E2D6D50-8697-06ED-6B45-9B9292FBA761}"/>
              </a:ext>
            </a:extLst>
          </p:cNvPr>
          <p:cNvSpPr/>
          <p:nvPr/>
        </p:nvSpPr>
        <p:spPr>
          <a:xfrm>
            <a:off x="4861711" y="3252458"/>
            <a:ext cx="523220" cy="5232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11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67521A4-F630-0473-75C4-5F0D0789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Google Font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713C640-A413-4625-0BDC-CBC2E2F9A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dirty="0">
                <a:hlinkClick r:id="rId2"/>
              </a:rPr>
              <a:t>http://fonts.google.com</a:t>
            </a:r>
            <a:endParaRPr lang="en-US" dirty="0"/>
          </a:p>
          <a:p>
            <a:pPr algn="r" rtl="1"/>
            <a:r>
              <a:rPr lang="he-IL" dirty="0"/>
              <a:t>חיפוש בצד לגופן...</a:t>
            </a:r>
          </a:p>
          <a:p>
            <a:pPr algn="r" rtl="1"/>
            <a:r>
              <a:rPr lang="he-IL" dirty="0"/>
              <a:t>קליק על הגופן שנבחר.</a:t>
            </a:r>
          </a:p>
          <a:p>
            <a:pPr algn="r" rtl="1"/>
            <a:r>
              <a:rPr lang="en-US" dirty="0"/>
              <a:t>View Selected Families</a:t>
            </a:r>
            <a:endParaRPr lang="he-IL" dirty="0"/>
          </a:p>
          <a:p>
            <a:pPr algn="r" rtl="1"/>
            <a:r>
              <a:rPr lang="he-IL" dirty="0"/>
              <a:t>העתק את הקישור לגופן – הדבק בתוך ה- </a:t>
            </a:r>
            <a:r>
              <a:rPr lang="en-US" dirty="0"/>
              <a:t>CSS </a:t>
            </a:r>
            <a:r>
              <a:rPr lang="he-IL" dirty="0"/>
              <a:t> </a:t>
            </a:r>
            <a:endParaRPr lang="en-US" dirty="0"/>
          </a:p>
          <a:p>
            <a:pPr algn="r" rtl="1"/>
            <a:r>
              <a:rPr lang="he-IL" dirty="0"/>
              <a:t>הגדרת </a:t>
            </a:r>
            <a:r>
              <a:rPr lang="en-US" dirty="0"/>
              <a:t>font family</a:t>
            </a:r>
            <a:r>
              <a:rPr lang="he-IL" dirty="0"/>
              <a:t> </a:t>
            </a: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C3AFA66-D9A0-DBF6-4A90-E683C9F52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79" r="17119"/>
          <a:stretch/>
        </p:blipFill>
        <p:spPr>
          <a:xfrm>
            <a:off x="6782646" y="3621386"/>
            <a:ext cx="379766" cy="45194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ED360F3-9983-8D0E-17C3-B0A3152B6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06" y="1336870"/>
            <a:ext cx="2848373" cy="3200847"/>
          </a:xfrm>
          <a:prstGeom prst="rect">
            <a:avLst/>
          </a:prstGeom>
        </p:spPr>
      </p:pic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9D7B124F-70FB-5E07-EE01-962DE6520D49}"/>
              </a:ext>
            </a:extLst>
          </p:cNvPr>
          <p:cNvCxnSpPr/>
          <p:nvPr/>
        </p:nvCxnSpPr>
        <p:spPr>
          <a:xfrm flipH="1" flipV="1">
            <a:off x="3459192" y="4235570"/>
            <a:ext cx="1449238" cy="94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C9D22B4C-12B6-AF7E-3828-783182BE6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05" y="4912961"/>
            <a:ext cx="2981741" cy="1209844"/>
          </a:xfrm>
          <a:prstGeom prst="rect">
            <a:avLst/>
          </a:prstGeom>
        </p:spPr>
      </p:pic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493F285E-81A3-FB11-4777-1EE03745E1FE}"/>
              </a:ext>
            </a:extLst>
          </p:cNvPr>
          <p:cNvCxnSpPr>
            <a:cxnSpLocks/>
          </p:cNvCxnSpPr>
          <p:nvPr/>
        </p:nvCxnSpPr>
        <p:spPr>
          <a:xfrm flipH="1">
            <a:off x="6530109" y="4912961"/>
            <a:ext cx="1311302" cy="859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578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A1636B2-3E0D-5B62-9A9D-CD026418D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105572"/>
            <a:ext cx="9076329" cy="1064277"/>
          </a:xfrm>
        </p:spPr>
        <p:txBody>
          <a:bodyPr/>
          <a:lstStyle/>
          <a:p>
            <a:pPr algn="ctr"/>
            <a:r>
              <a:rPr lang="he-IL" dirty="0"/>
              <a:t>ש.ב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30CCD1E-C339-81AB-DCBD-AD88522F8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3057" y="1664898"/>
            <a:ext cx="3824377" cy="4216261"/>
          </a:xfrm>
        </p:spPr>
        <p:txBody>
          <a:bodyPr/>
          <a:lstStyle/>
          <a:p>
            <a:pPr algn="r" rtl="1"/>
            <a:r>
              <a:rPr lang="he-IL" dirty="0"/>
              <a:t>מצגת תמונות</a:t>
            </a:r>
            <a:endParaRPr lang="en-US" dirty="0"/>
          </a:p>
          <a:p>
            <a:pPr algn="r" rtl="1"/>
            <a:r>
              <a:rPr lang="he-IL" dirty="0"/>
              <a:t>התמונות הקטנות ישמרו בשם </a:t>
            </a:r>
            <a:br>
              <a:rPr lang="en-US" dirty="0"/>
            </a:br>
            <a:r>
              <a:rPr lang="he-IL" dirty="0"/>
              <a:t>שמתחיל ב- </a:t>
            </a:r>
            <a:r>
              <a:rPr lang="en-US" dirty="0" err="1"/>
              <a:t>th</a:t>
            </a:r>
            <a:endParaRPr lang="en-US" dirty="0"/>
          </a:p>
          <a:p>
            <a:pPr lvl="1" algn="r" rtl="1"/>
            <a:r>
              <a:rPr lang="he-IL" dirty="0"/>
              <a:t>לדוגמה: </a:t>
            </a:r>
            <a:r>
              <a:rPr lang="en-US" dirty="0"/>
              <a:t>thTree.jpg</a:t>
            </a:r>
          </a:p>
          <a:p>
            <a:pPr lvl="1" algn="r" rtl="1"/>
            <a:r>
              <a:rPr lang="he-IL" dirty="0"/>
              <a:t>התמונות הגדולות ישמרו בשם </a:t>
            </a:r>
            <a:br>
              <a:rPr lang="en-US" dirty="0"/>
            </a:br>
            <a:r>
              <a:rPr lang="he-IL" dirty="0"/>
              <a:t>שמתחיל ב- </a:t>
            </a:r>
            <a:r>
              <a:rPr lang="en-US" dirty="0"/>
              <a:t>big</a:t>
            </a:r>
            <a:br>
              <a:rPr lang="en-US" dirty="0"/>
            </a:br>
            <a:r>
              <a:rPr lang="en-US" dirty="0"/>
              <a:t>bigTree.jpg</a:t>
            </a:r>
          </a:p>
          <a:p>
            <a:pPr lvl="1" algn="r" rtl="1"/>
            <a:endParaRPr lang="en-US" dirty="0"/>
          </a:p>
          <a:p>
            <a:pPr lvl="1" algn="r" rtl="1"/>
            <a:r>
              <a:rPr lang="he-IL" dirty="0"/>
              <a:t>את התמונות הגדולות רואים כאשר</a:t>
            </a:r>
            <a:br>
              <a:rPr lang="en-US" dirty="0"/>
            </a:br>
            <a:r>
              <a:rPr lang="he-IL" dirty="0"/>
              <a:t>המשתמש מניח את סמן העכבר על </a:t>
            </a:r>
            <a:br>
              <a:rPr lang="en-US" dirty="0"/>
            </a:br>
            <a:r>
              <a:rPr lang="he-IL" dirty="0"/>
              <a:t>התמונה הקטנה</a:t>
            </a:r>
            <a:endParaRPr lang="en-US" dirty="0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98559D54-1C21-F5A8-C930-F2B9A3B2DFA2}"/>
              </a:ext>
            </a:extLst>
          </p:cNvPr>
          <p:cNvSpPr/>
          <p:nvPr/>
        </p:nvSpPr>
        <p:spPr>
          <a:xfrm>
            <a:off x="1164566" y="1837426"/>
            <a:ext cx="5943600" cy="36921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תמונה 5" descr="תמונה שמכילה דשא, נוף, צמח, בחוץ&#10;&#10;התיאור נוצר באופן אוטומטי">
            <a:extLst>
              <a:ext uri="{FF2B5EF4-FFF2-40B4-BE49-F238E27FC236}">
                <a16:creationId xmlns:a16="http://schemas.microsoft.com/office/drawing/2014/main" id="{2CD07424-5670-27D5-5906-CB5F4952D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967" y="2811941"/>
            <a:ext cx="2619375" cy="1743075"/>
          </a:xfrm>
          <a:prstGeom prst="rect">
            <a:avLst/>
          </a:prstGeom>
        </p:spPr>
      </p:pic>
      <p:pic>
        <p:nvPicPr>
          <p:cNvPr id="7" name="תמונה 6" descr="תמונה שמכילה דשא, נוף, צמח, בחוץ&#10;&#10;התיאור נוצר באופן אוטומטי">
            <a:extLst>
              <a:ext uri="{FF2B5EF4-FFF2-40B4-BE49-F238E27FC236}">
                <a16:creationId xmlns:a16="http://schemas.microsoft.com/office/drawing/2014/main" id="{29A374F4-3B2A-E1C8-D993-8FCD1CCCA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23" y="2035294"/>
            <a:ext cx="597118" cy="397355"/>
          </a:xfrm>
          <a:prstGeom prst="rect">
            <a:avLst/>
          </a:prstGeom>
        </p:spPr>
      </p:pic>
      <p:pic>
        <p:nvPicPr>
          <p:cNvPr id="9" name="תמונה 8" descr="תמונה שמכילה רכב, רכב יבשה, גלגל, שמיים&#10;&#10;התיאור נוצר באופן אוטומטי">
            <a:extLst>
              <a:ext uri="{FF2B5EF4-FFF2-40B4-BE49-F238E27FC236}">
                <a16:creationId xmlns:a16="http://schemas.microsoft.com/office/drawing/2014/main" id="{02986A72-DF7E-93B2-A0E4-1E3DB1D9B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69" y="2515084"/>
            <a:ext cx="722297" cy="4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44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B910F6-56DB-B92D-3FC1-A66D8F19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36135"/>
            <a:ext cx="9076329" cy="1064277"/>
          </a:xfrm>
        </p:spPr>
        <p:txBody>
          <a:bodyPr/>
          <a:lstStyle/>
          <a:p>
            <a:pPr algn="ctr"/>
            <a:r>
              <a:rPr lang="en-US" dirty="0"/>
              <a:t>CSS Selectors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E752B8B-C41C-DE80-66AC-76DF3BB5F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4" y="1620571"/>
            <a:ext cx="9076329" cy="432311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h1</a:t>
            </a:r>
            <a:r>
              <a:rPr lang="en-US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 {}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First Brother Only!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&lt;p&gt;&lt;/p&gt;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&lt;h1&gt;&lt;/h1&gt;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&lt;p&gt;&lt;/p&gt;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&lt;p&gt;&lt;/p&gt;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h1</a:t>
            </a:r>
            <a:r>
              <a:rPr lang="en-US" sz="3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~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 {}  All the Brothers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&lt;h1&gt;&lt;/h1&gt;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&lt;p&gt;&lt;/p&gt;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&lt;p&gt;&lt;/p&gt;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3EB442A5-1029-D0E1-6465-1E5A95563AFF}"/>
              </a:ext>
            </a:extLst>
          </p:cNvPr>
          <p:cNvCxnSpPr/>
          <p:nvPr/>
        </p:nvCxnSpPr>
        <p:spPr>
          <a:xfrm>
            <a:off x="2272420" y="3123446"/>
            <a:ext cx="1041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86DFCA25-D328-44F2-1D20-0D4B89602B8D}"/>
              </a:ext>
            </a:extLst>
          </p:cNvPr>
          <p:cNvSpPr txBox="1"/>
          <p:nvPr/>
        </p:nvSpPr>
        <p:spPr>
          <a:xfrm>
            <a:off x="3367890" y="2938780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האח הראשון בלבד</a:t>
            </a:r>
            <a:endParaRPr lang="en-US" dirty="0"/>
          </a:p>
        </p:txBody>
      </p:sp>
      <p:sp>
        <p:nvSpPr>
          <p:cNvPr id="9" name="סוגר מסולסל ימני 8">
            <a:extLst>
              <a:ext uri="{FF2B5EF4-FFF2-40B4-BE49-F238E27FC236}">
                <a16:creationId xmlns:a16="http://schemas.microsoft.com/office/drawing/2014/main" id="{5D6BDD34-F13D-00D9-3E07-A09D15D479C5}"/>
              </a:ext>
            </a:extLst>
          </p:cNvPr>
          <p:cNvSpPr/>
          <p:nvPr/>
        </p:nvSpPr>
        <p:spPr>
          <a:xfrm>
            <a:off x="2408222" y="5133315"/>
            <a:ext cx="371192" cy="8103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63704F23-B844-8A73-FB21-0765FC598E72}"/>
              </a:ext>
            </a:extLst>
          </p:cNvPr>
          <p:cNvSpPr txBox="1"/>
          <p:nvPr/>
        </p:nvSpPr>
        <p:spPr>
          <a:xfrm>
            <a:off x="2901342" y="5353832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כל האחים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96090"/>
      </p:ext>
    </p:extLst>
  </p:cSld>
  <p:clrMapOvr>
    <a:masterClrMapping/>
  </p:clrMapOvr>
</p:sld>
</file>

<file path=ppt/theme/theme1.xml><?xml version="1.0" encoding="utf-8"?>
<a:theme xmlns:a="http://schemas.openxmlformats.org/drawingml/2006/main" name="MarrakeshVTI">
  <a:themeElements>
    <a:clrScheme name="AnalogousFromRegularSeedLeftStep">
      <a:dk1>
        <a:srgbClr val="000000"/>
      </a:dk1>
      <a:lt1>
        <a:srgbClr val="FFFFFF"/>
      </a:lt1>
      <a:dk2>
        <a:srgbClr val="1B1D33"/>
      </a:dk2>
      <a:lt2>
        <a:srgbClr val="F0F3F2"/>
      </a:lt2>
      <a:accent1>
        <a:srgbClr val="E7297B"/>
      </a:accent1>
      <a:accent2>
        <a:srgbClr val="D517B8"/>
      </a:accent2>
      <a:accent3>
        <a:srgbClr val="B529E7"/>
      </a:accent3>
      <a:accent4>
        <a:srgbClr val="591ED6"/>
      </a:accent4>
      <a:accent5>
        <a:srgbClr val="293BE7"/>
      </a:accent5>
      <a:accent6>
        <a:srgbClr val="1779D5"/>
      </a:accent6>
      <a:hlink>
        <a:srgbClr val="349E70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230</Words>
  <Application>Microsoft Office PowerPoint</Application>
  <PresentationFormat>מסך רחב</PresentationFormat>
  <Paragraphs>48</Paragraphs>
  <Slides>6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9" baseType="lpstr">
      <vt:lpstr>Arial</vt:lpstr>
      <vt:lpstr>Goudy Old Style</vt:lpstr>
      <vt:lpstr>MarrakeshVTI</vt:lpstr>
      <vt:lpstr>HTML</vt:lpstr>
      <vt:lpstr>CSS Selectors</vt:lpstr>
      <vt:lpstr>Fonts</vt:lpstr>
      <vt:lpstr>Google Font</vt:lpstr>
      <vt:lpstr>ש.ב</vt:lpstr>
      <vt:lpstr>CSS Selectors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Itamar Zukerman</dc:creator>
  <cp:lastModifiedBy>Itamar Zukerman</cp:lastModifiedBy>
  <cp:revision>1</cp:revision>
  <dcterms:created xsi:type="dcterms:W3CDTF">2023-12-25T15:42:51Z</dcterms:created>
  <dcterms:modified xsi:type="dcterms:W3CDTF">2023-12-25T19:26:23Z</dcterms:modified>
</cp:coreProperties>
</file>